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91" r:id="rId3"/>
    <p:sldId id="289" r:id="rId4"/>
    <p:sldId id="293" r:id="rId5"/>
    <p:sldId id="260" r:id="rId6"/>
    <p:sldId id="280" r:id="rId7"/>
    <p:sldId id="258" r:id="rId8"/>
    <p:sldId id="281" r:id="rId9"/>
    <p:sldId id="282" r:id="rId10"/>
    <p:sldId id="288" r:id="rId11"/>
    <p:sldId id="290" r:id="rId12"/>
    <p:sldId id="267" r:id="rId13"/>
    <p:sldId id="266" r:id="rId14"/>
    <p:sldId id="296" r:id="rId15"/>
    <p:sldId id="283" r:id="rId16"/>
    <p:sldId id="269" r:id="rId17"/>
    <p:sldId id="295" r:id="rId18"/>
    <p:sldId id="284" r:id="rId19"/>
    <p:sldId id="297" r:id="rId20"/>
    <p:sldId id="263" r:id="rId21"/>
    <p:sldId id="285" r:id="rId22"/>
    <p:sldId id="286" r:id="rId23"/>
    <p:sldId id="277" r:id="rId24"/>
    <p:sldId id="294" r:id="rId25"/>
    <p:sldId id="298" r:id="rId26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59865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99509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5308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0261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193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81078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8789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3458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5714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35629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9249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46CCB-3DAA-4868-9739-60D965E96F35}" type="datetimeFigureOut">
              <a:rPr lang="ru-RU" smtClean="0"/>
              <a:t>11.02.2026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A1D327-A0DF-481E-B52E-7FF6C09EA8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44970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atributer.ru/upload/iblock/f45/f454275f7fac6446096b79e17f49f82e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99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611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861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31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12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71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фганские песни - Пришел приказ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253595" cy="620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01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1515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274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592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394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248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77" y="95794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2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669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0946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Голубые береты - Память (Афганский излом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9" cy="6557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80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. РОЗЕНБАУМ МОНОЛОГ ПИЛОТА ЧЕРНОГО ТЮЛЬПАНА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706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37" y="63374"/>
            <a:ext cx="12099925" cy="623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13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451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фганские песни - Письмо из Афганистана (текст песни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37" y="73967"/>
            <a:ext cx="12099925" cy="609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29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2851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Песни Афгана. Опять тревога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7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11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2539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группа Контингент 'Мы уходим'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37" y="64914"/>
            <a:ext cx="12099925" cy="597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4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9362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9106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группа 'Каскад' 'Салам, бача '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30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37" y="83366"/>
            <a:ext cx="12099925" cy="617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63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D1033C8-4361-4CAC-AE89-65F4EAE4A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206242F-1AC7-4038-9875-E9699C7F07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1173" y="3124173"/>
            <a:ext cx="609653" cy="609653"/>
          </a:xfrm>
          <a:prstGeom prst="rect">
            <a:avLst/>
          </a:prstGeom>
        </p:spPr>
      </p:pic>
      <p:pic>
        <p:nvPicPr>
          <p:cNvPr id="6" name="Метроном - Метроном звук (Обрезанный)">
            <a:hlinkClick r:id="" action="ppaction://media"/>
            <a:extLst>
              <a:ext uri="{FF2B5EF4-FFF2-40B4-BE49-F238E27FC236}">
                <a16:creationId xmlns:a16="http://schemas.microsoft.com/office/drawing/2014/main" id="{605278AE-4B2A-C057-BD4A-B90D3A0EB1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5335" y="58492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95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1214</TotalTime>
  <Words>0</Words>
  <Application>Microsoft Office PowerPoint</Application>
  <PresentationFormat>Широкоэкранный</PresentationFormat>
  <Paragraphs>0</Paragraphs>
  <Slides>25</Slides>
  <Notes>0</Notes>
  <HiddenSlides>0</HiddenSlides>
  <MMClips>8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Петрякова Е.В.</dc:creator>
  <cp:lastModifiedBy>User</cp:lastModifiedBy>
  <cp:revision>30</cp:revision>
  <dcterms:created xsi:type="dcterms:W3CDTF">2019-02-07T05:01:08Z</dcterms:created>
  <dcterms:modified xsi:type="dcterms:W3CDTF">2026-02-11T10:37:59Z</dcterms:modified>
</cp:coreProperties>
</file>